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20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288" y="404813"/>
            <a:ext cx="8208962" cy="48704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easqk</dc:creator>
  <cp:lastModifiedBy>mathssite.com</cp:lastModifiedBy>
  <cp:revision>2</cp:revision>
  <dcterms:created xsi:type="dcterms:W3CDTF">2019-04-11T05:34:28Z</dcterms:created>
  <dcterms:modified xsi:type="dcterms:W3CDTF">2019-04-11T05:34:28Z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